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5"/>
  </p:notesMasterIdLst>
  <p:handoutMasterIdLst>
    <p:handoutMasterId r:id="rId6"/>
  </p:handoutMasterIdLst>
  <p:sldIdLst>
    <p:sldId id="381" r:id="rId2"/>
    <p:sldId id="839" r:id="rId3"/>
    <p:sldId id="842" r:id="rId4"/>
  </p:sldIdLst>
  <p:sldSz cx="9144000" cy="6858000" type="screen4x3"/>
  <p:notesSz cx="6797675" cy="987425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mon lee" initials="sl" lastIdx="1" clrIdx="0"/>
  <p:cmAuthor id="2" name="Windows User" initials="WU" lastIdx="1" clrIdx="1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41C1"/>
    <a:srgbClr val="060D98"/>
    <a:srgbClr val="0D1373"/>
    <a:srgbClr val="4490BE"/>
    <a:srgbClr val="4453BE"/>
    <a:srgbClr val="4062C2"/>
    <a:srgbClr val="89E6FF"/>
    <a:srgbClr val="B9F0FF"/>
    <a:srgbClr val="FDF1F6"/>
    <a:srgbClr val="FCEE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E4A190-5F70-4046-BA3A-08403FF112BE}" v="3" dt="2023-04-19T03:17:14.3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10" autoAdjust="0"/>
    <p:restoredTop sz="77143" autoAdjust="0"/>
  </p:normalViewPr>
  <p:slideViewPr>
    <p:cSldViewPr>
      <p:cViewPr varScale="1">
        <p:scale>
          <a:sx n="67" d="100"/>
          <a:sy n="67" d="100"/>
        </p:scale>
        <p:origin x="2004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2" d="100"/>
          <a:sy n="92" d="100"/>
        </p:scale>
        <p:origin x="37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ableStyles" Target="tableStyles.xml"/><Relationship Id="rId5" Type="http://schemas.openxmlformats.org/officeDocument/2006/relationships/notesMaster" Target="notesMasters/notesMaster1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구본유" userId="cf70b5e0-0c8d-4219-b6fd-483860f6d351" providerId="ADAL" clId="{BEE4A190-5F70-4046-BA3A-08403FF112BE}"/>
    <pc:docChg chg="undo custSel modSld">
      <pc:chgData name="구본유" userId="cf70b5e0-0c8d-4219-b6fd-483860f6d351" providerId="ADAL" clId="{BEE4A190-5F70-4046-BA3A-08403FF112BE}" dt="2023-04-19T04:05:54.960" v="1516" actId="20577"/>
      <pc:docMkLst>
        <pc:docMk/>
      </pc:docMkLst>
      <pc:sldChg chg="modSp mod">
        <pc:chgData name="구본유" userId="cf70b5e0-0c8d-4219-b6fd-483860f6d351" providerId="ADAL" clId="{BEE4A190-5F70-4046-BA3A-08403FF112BE}" dt="2023-04-19T03:21:45.921" v="1447" actId="20577"/>
        <pc:sldMkLst>
          <pc:docMk/>
          <pc:sldMk cId="339981130" sldId="381"/>
        </pc:sldMkLst>
        <pc:spChg chg="mod">
          <ac:chgData name="구본유" userId="cf70b5e0-0c8d-4219-b6fd-483860f6d351" providerId="ADAL" clId="{BEE4A190-5F70-4046-BA3A-08403FF112BE}" dt="2023-04-19T03:16:20.923" v="1150" actId="27636"/>
          <ac:spMkLst>
            <pc:docMk/>
            <pc:sldMk cId="339981130" sldId="381"/>
            <ac:spMk id="3" creationId="{00000000-0000-0000-0000-000000000000}"/>
          </ac:spMkLst>
        </pc:spChg>
        <pc:spChg chg="mod">
          <ac:chgData name="구본유" userId="cf70b5e0-0c8d-4219-b6fd-483860f6d351" providerId="ADAL" clId="{BEE4A190-5F70-4046-BA3A-08403FF112BE}" dt="2023-04-19T03:21:45.921" v="1447" actId="20577"/>
          <ac:spMkLst>
            <pc:docMk/>
            <pc:sldMk cId="339981130" sldId="381"/>
            <ac:spMk id="7" creationId="{744B0818-6C5C-9F49-8820-3443C175CCA8}"/>
          </ac:spMkLst>
        </pc:spChg>
      </pc:sldChg>
      <pc:sldChg chg="delSp modSp mod">
        <pc:chgData name="구본유" userId="cf70b5e0-0c8d-4219-b6fd-483860f6d351" providerId="ADAL" clId="{BEE4A190-5F70-4046-BA3A-08403FF112BE}" dt="2023-04-19T04:05:54.960" v="1516" actId="20577"/>
        <pc:sldMkLst>
          <pc:docMk/>
          <pc:sldMk cId="2606780801" sldId="842"/>
        </pc:sldMkLst>
        <pc:spChg chg="mod">
          <ac:chgData name="구본유" userId="cf70b5e0-0c8d-4219-b6fd-483860f6d351" providerId="ADAL" clId="{BEE4A190-5F70-4046-BA3A-08403FF112BE}" dt="2023-04-19T04:05:54.960" v="1516" actId="20577"/>
          <ac:spMkLst>
            <pc:docMk/>
            <pc:sldMk cId="2606780801" sldId="842"/>
            <ac:spMk id="2" creationId="{D9155D0C-6461-9844-8CBD-45728FDC70FB}"/>
          </ac:spMkLst>
        </pc:spChg>
        <pc:spChg chg="mod">
          <ac:chgData name="구본유" userId="cf70b5e0-0c8d-4219-b6fd-483860f6d351" providerId="ADAL" clId="{BEE4A190-5F70-4046-BA3A-08403FF112BE}" dt="2023-04-19T03:13:16.293" v="1077" actId="20577"/>
          <ac:spMkLst>
            <pc:docMk/>
            <pc:sldMk cId="2606780801" sldId="842"/>
            <ac:spMk id="4" creationId="{71506484-96B6-A74B-B5E5-E1CAC827C02D}"/>
          </ac:spMkLst>
        </pc:spChg>
        <pc:spChg chg="del">
          <ac:chgData name="구본유" userId="cf70b5e0-0c8d-4219-b6fd-483860f6d351" providerId="ADAL" clId="{BEE4A190-5F70-4046-BA3A-08403FF112BE}" dt="2023-04-19T03:01:47.269" v="2" actId="478"/>
          <ac:spMkLst>
            <pc:docMk/>
            <pc:sldMk cId="2606780801" sldId="842"/>
            <ac:spMk id="8" creationId="{A65C3917-D3EE-4F73-9694-C5B18A26302A}"/>
          </ac:spMkLst>
        </pc:spChg>
        <pc:picChg chg="del mod">
          <ac:chgData name="구본유" userId="cf70b5e0-0c8d-4219-b6fd-483860f6d351" providerId="ADAL" clId="{BEE4A190-5F70-4046-BA3A-08403FF112BE}" dt="2023-04-19T03:01:46.436" v="1" actId="478"/>
          <ac:picMkLst>
            <pc:docMk/>
            <pc:sldMk cId="2606780801" sldId="842"/>
            <ac:picMk id="7" creationId="{71444942-D83B-4597-AAA9-576D002E67F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426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426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4ECC7-7E18-48D4-BE7A-F6184E82DB80}" type="datetimeFigureOut">
              <a:rPr lang="ko-KR" altLang="en-US" smtClean="0"/>
              <a:t>2023-04-19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9984"/>
            <a:ext cx="2946400" cy="4942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8" y="9379984"/>
            <a:ext cx="2946400" cy="49426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E92357-4E9E-475C-BEDC-43C91C3B1F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6014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4" y="1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7" y="1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6B28A4-0406-4D64-A121-EFDA8C66E1AC}" type="datetimeFigureOut">
              <a:rPr lang="ko-KR" altLang="en-US" smtClean="0"/>
              <a:t>2023-04-19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39775"/>
            <a:ext cx="4937125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690269"/>
            <a:ext cx="5438140" cy="44434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4" y="9378826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7" y="9378826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2CCEFF-A2AE-45F8-B6D1-C9F23FC7D7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0315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2CCEFF-A2AE-45F8-B6D1-C9F23FC7D7B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172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95936" y="1916832"/>
            <a:ext cx="4428000" cy="1296144"/>
          </a:xfrm>
        </p:spPr>
        <p:txBody>
          <a:bodyPr>
            <a:noAutofit/>
          </a:bodyPr>
          <a:lstStyle>
            <a:lvl1pPr algn="ctr">
              <a:defRPr sz="4000" spc="-30" baseline="0">
                <a:solidFill>
                  <a:schemeClr val="tx1">
                    <a:lumMod val="75000"/>
                    <a:lumOff val="25000"/>
                  </a:schemeClr>
                </a:solidFill>
                <a:latin typeface="Corbel" pitchFamily="34" charset="0"/>
                <a:ea typeface="함초롬돋움" panose="02030504000101010101" pitchFamily="18" charset="-127"/>
                <a:cs typeface="함초롬돋움" panose="0203050400010101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5" name="Picture 2" descr="AI enhances predictions of COVID-19 outcomes">
            <a:extLst>
              <a:ext uri="{FF2B5EF4-FFF2-40B4-BE49-F238E27FC236}">
                <a16:creationId xmlns:a16="http://schemas.microsoft.com/office/drawing/2014/main" id="{B32771BC-B474-A049-A085-1D97C69CA4E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357" y="0"/>
            <a:ext cx="334786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2365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95936" y="1916832"/>
            <a:ext cx="4428000" cy="1296144"/>
          </a:xfrm>
        </p:spPr>
        <p:txBody>
          <a:bodyPr>
            <a:noAutofit/>
          </a:bodyPr>
          <a:lstStyle>
            <a:lvl1pPr algn="ctr">
              <a:defRPr sz="4000" spc="-30" baseline="0">
                <a:solidFill>
                  <a:schemeClr val="tx1">
                    <a:lumMod val="75000"/>
                    <a:lumOff val="25000"/>
                  </a:schemeClr>
                </a:solidFill>
                <a:latin typeface="Corbel" pitchFamily="34" charset="0"/>
                <a:ea typeface="함초롬돋움" panose="02030504000101010101" pitchFamily="18" charset="-127"/>
                <a:cs typeface="함초롬돋움" panose="0203050400010101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CD40137-40A5-3E43-9C71-600E07648C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33478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852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 userDrawn="1"/>
        </p:nvSpPr>
        <p:spPr>
          <a:xfrm>
            <a:off x="0" y="0"/>
            <a:ext cx="9144000" cy="64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Corbel" pitchFamily="34" charset="0"/>
              <a:ea typeface="함초롬돋움" panose="02030504000101010101" pitchFamily="18" charset="-127"/>
              <a:cs typeface="함초롬돋움" panose="02030504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70000" y="900000"/>
            <a:ext cx="8604000" cy="5256000"/>
          </a:xfrm>
        </p:spPr>
        <p:txBody>
          <a:bodyPr/>
          <a:lstStyle>
            <a:lvl1pPr marL="342900" indent="-342900">
              <a:spcBef>
                <a:spcPts val="1080"/>
              </a:spcBef>
              <a:buClr>
                <a:srgbClr val="4741C1"/>
              </a:buClr>
              <a:buFont typeface="Wingdings" panose="05000000000000000000" pitchFamily="2" charset="2"/>
              <a:buChar char="§"/>
              <a:defRPr spc="-20" baseline="0">
                <a:solidFill>
                  <a:schemeClr val="tx1">
                    <a:lumMod val="75000"/>
                    <a:lumOff val="25000"/>
                  </a:schemeClr>
                </a:solidFill>
                <a:latin typeface="Corbel" pitchFamily="34" charset="0"/>
                <a:ea typeface="함초롬돋움" panose="02030504000101010101" pitchFamily="18" charset="-127"/>
                <a:cs typeface="함초롬돋움" panose="02030504000101010101" pitchFamily="18" charset="-127"/>
              </a:defRPr>
            </a:lvl1pPr>
            <a:lvl2pPr marL="742950" indent="-285750">
              <a:spcBef>
                <a:spcPts val="1080"/>
              </a:spcBef>
              <a:buClr>
                <a:schemeClr val="accent5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800" spc="-20" baseline="0">
                <a:solidFill>
                  <a:schemeClr val="tx1">
                    <a:lumMod val="75000"/>
                    <a:lumOff val="25000"/>
                  </a:schemeClr>
                </a:solidFill>
                <a:latin typeface="Corbel" pitchFamily="34" charset="0"/>
                <a:ea typeface="함초롬돋움" panose="02030504000101010101" pitchFamily="18" charset="-127"/>
                <a:cs typeface="함초롬돋움" panose="02030504000101010101" pitchFamily="18" charset="-127"/>
              </a:defRPr>
            </a:lvl2pPr>
            <a:lvl3pPr marL="1143000" indent="-228600">
              <a:spcBef>
                <a:spcPts val="1080"/>
              </a:spcBef>
              <a:buClr>
                <a:schemeClr val="tx1">
                  <a:lumMod val="75000"/>
                  <a:lumOff val="25000"/>
                </a:schemeClr>
              </a:buClr>
              <a:buFont typeface="Corbel" panose="020B0503020204020204" pitchFamily="34" charset="0"/>
              <a:buChar char="⁻"/>
              <a:defRPr sz="1600" spc="-20" baseline="0">
                <a:solidFill>
                  <a:schemeClr val="tx1">
                    <a:lumMod val="75000"/>
                    <a:lumOff val="25000"/>
                  </a:schemeClr>
                </a:solidFill>
                <a:latin typeface="Corbel" pitchFamily="34" charset="0"/>
                <a:ea typeface="함초롬돋움" panose="02030504000101010101" pitchFamily="18" charset="-127"/>
                <a:cs typeface="함초롬돋움" panose="02030504000101010101" pitchFamily="18" charset="-127"/>
              </a:defRPr>
            </a:lvl3pPr>
            <a:lvl4pPr>
              <a:spcBef>
                <a:spcPts val="1080"/>
              </a:spcBef>
              <a:defRPr sz="1400" spc="-20" baseline="0">
                <a:solidFill>
                  <a:schemeClr val="tx1">
                    <a:lumMod val="75000"/>
                    <a:lumOff val="25000"/>
                  </a:schemeClr>
                </a:solidFill>
                <a:latin typeface="Corbel" pitchFamily="34" charset="0"/>
                <a:ea typeface="함초롬돋움" panose="02030504000101010101" pitchFamily="18" charset="-127"/>
                <a:cs typeface="함초롬돋움" panose="02030504000101010101" pitchFamily="18" charset="-127"/>
              </a:defRPr>
            </a:lvl4pPr>
            <a:lvl5pPr>
              <a:spcBef>
                <a:spcPts val="1080"/>
              </a:spcBef>
              <a:defRPr sz="1200" spc="-20" baseline="0">
                <a:solidFill>
                  <a:schemeClr val="tx1">
                    <a:lumMod val="75000"/>
                    <a:lumOff val="25000"/>
                  </a:schemeClr>
                </a:solidFill>
                <a:latin typeface="Corbel" pitchFamily="34" charset="0"/>
                <a:ea typeface="함초롬돋움" panose="02030504000101010101" pitchFamily="18" charset="-127"/>
                <a:cs typeface="함초롬돋움" panose="02030504000101010101" pitchFamily="18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2"/>
          </p:nvPr>
        </p:nvSpPr>
        <p:spPr>
          <a:xfrm>
            <a:off x="27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함초롬돋움" pitchFamily="18" charset="-127"/>
                <a:cs typeface="함초롬돋움" pitchFamily="18" charset="-127"/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772000" y="6356350"/>
            <a:ext cx="360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함초롬돋움" pitchFamily="18" charset="-127"/>
                <a:cs typeface="함초롬돋움" pitchFamily="18" charset="-127"/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7320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함초롬돋움" pitchFamily="18" charset="-127"/>
                <a:cs typeface="함초롬돋움" pitchFamily="18" charset="-127"/>
              </a:defRPr>
            </a:lvl1pPr>
          </a:lstStyle>
          <a:p>
            <a:fld id="{CF8480F8-0D16-4650-9CD0-D3D2A4C6033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제목 개체 틀 1"/>
          <p:cNvSpPr>
            <a:spLocks noGrp="1"/>
          </p:cNvSpPr>
          <p:nvPr>
            <p:ph type="title"/>
          </p:nvPr>
        </p:nvSpPr>
        <p:spPr>
          <a:xfrm>
            <a:off x="108000" y="0"/>
            <a:ext cx="8928000" cy="64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600" spc="-30" baseline="0">
                <a:solidFill>
                  <a:srgbClr val="4741C1"/>
                </a:solidFill>
                <a:latin typeface="Corbel" pitchFamily="34" charset="0"/>
                <a:ea typeface="함초롬돋움" pitchFamily="18" charset="-127"/>
                <a:cs typeface="함초롬돋움" pitchFamily="18" charset="-127"/>
              </a:defRPr>
            </a:lvl1pPr>
          </a:lstStyle>
          <a:p>
            <a:r>
              <a:rPr lang="ko-KR" altLang="en-US" dirty="0"/>
              <a:t>페이지 제목</a:t>
            </a:r>
          </a:p>
        </p:txBody>
      </p:sp>
    </p:spTree>
    <p:extLst>
      <p:ext uri="{BB962C8B-B14F-4D97-AF65-F5344CB8AC3E}">
        <p14:creationId xmlns:p14="http://schemas.microsoft.com/office/powerpoint/2010/main" val="2556533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5789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5ACC5-C129-4CDC-8739-00052BE62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스퀘어_ac Bold" panose="020B0600000101010101"/>
                <a:ea typeface="나눔스퀘어_ac Bold" panose="020B0600000101010101"/>
              </a:defRPr>
            </a:lvl1pPr>
          </a:lstStyle>
          <a:p>
            <a:fld id="{9B04468C-CCE9-4121-BCDF-E4E72CA40364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150EF13-C6D2-4FCE-B3C9-4529E316C952}"/>
              </a:ext>
            </a:extLst>
          </p:cNvPr>
          <p:cNvSpPr/>
          <p:nvPr userDrawn="1"/>
        </p:nvSpPr>
        <p:spPr>
          <a:xfrm>
            <a:off x="107167" y="336328"/>
            <a:ext cx="282185" cy="38850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>
              <a:ea typeface="나눔스퀘어_ac Bold" panose="020B0600000101010101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B9D9070-6FB6-4158-BF40-997D098CCB28}"/>
              </a:ext>
            </a:extLst>
          </p:cNvPr>
          <p:cNvCxnSpPr>
            <a:cxnSpLocks/>
          </p:cNvCxnSpPr>
          <p:nvPr userDrawn="1"/>
        </p:nvCxnSpPr>
        <p:spPr>
          <a:xfrm>
            <a:off x="107166" y="724828"/>
            <a:ext cx="8929669" cy="0"/>
          </a:xfrm>
          <a:prstGeom prst="lin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11034AC-EFCD-45E3-A024-818C842AD8CD}"/>
              </a:ext>
            </a:extLst>
          </p:cNvPr>
          <p:cNvCxnSpPr>
            <a:cxnSpLocks/>
          </p:cNvCxnSpPr>
          <p:nvPr userDrawn="1"/>
        </p:nvCxnSpPr>
        <p:spPr>
          <a:xfrm>
            <a:off x="107166" y="6636315"/>
            <a:ext cx="8929669" cy="0"/>
          </a:xfrm>
          <a:prstGeom prst="line">
            <a:avLst/>
          </a:prstGeom>
          <a:noFill/>
          <a:ln w="1905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925307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70000" y="900000"/>
            <a:ext cx="8604000" cy="525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2"/>
          </p:nvPr>
        </p:nvSpPr>
        <p:spPr>
          <a:xfrm>
            <a:off x="27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함초롬돋움" pitchFamily="18" charset="-127"/>
                <a:cs typeface="함초롬돋움" pitchFamily="18" charset="-127"/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772000" y="6356350"/>
            <a:ext cx="3600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함초롬돋움" pitchFamily="18" charset="-127"/>
                <a:cs typeface="함초롬돋움" pitchFamily="18" charset="-127"/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7320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함초롬돋움" pitchFamily="18" charset="-127"/>
                <a:cs typeface="함초롬돋움" pitchFamily="18" charset="-127"/>
              </a:defRPr>
            </a:lvl1pPr>
          </a:lstStyle>
          <a:p>
            <a:fld id="{CF8480F8-0D16-4650-9CD0-D3D2A4C6033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r>
              <a:rPr lang="en-US" altLang="ko-KR">
                <a:solidFill>
                  <a:prstClr val="black">
                    <a:tint val="75000"/>
                  </a:prstClr>
                </a:solidFill>
              </a:rPr>
              <a:t>/00</a:t>
            </a:r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8000" y="0"/>
            <a:ext cx="8928000" cy="61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페이지 제목</a:t>
            </a:r>
          </a:p>
        </p:txBody>
      </p:sp>
    </p:spTree>
    <p:extLst>
      <p:ext uri="{BB962C8B-B14F-4D97-AF65-F5344CB8AC3E}">
        <p14:creationId xmlns:p14="http://schemas.microsoft.com/office/powerpoint/2010/main" val="17358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23" r:id="rId2"/>
    <p:sldLayoutId id="2147483710" r:id="rId3"/>
    <p:sldLayoutId id="2147483720" r:id="rId4"/>
    <p:sldLayoutId id="2147483725" r:id="rId5"/>
  </p:sldLayoutIdLst>
  <p:hf hdr="0" ftr="0" dt="0"/>
  <p:txStyles>
    <p:titleStyle>
      <a:lvl1pPr algn="l" defTabSz="914400" rtl="0" eaLnBrk="1" latinLnBrk="1" hangingPunct="1">
        <a:spcBef>
          <a:spcPct val="0"/>
        </a:spcBef>
        <a:buNone/>
        <a:defRPr sz="2500" kern="1200">
          <a:solidFill>
            <a:schemeClr val="bg1"/>
          </a:solidFill>
          <a:latin typeface="Candara" panose="020E0502030303020204" pitchFamily="34" charset="0"/>
          <a:ea typeface="함초롬돋움" pitchFamily="18" charset="-127"/>
          <a:cs typeface="함초롬돋움" pitchFamily="18" charset="-127"/>
        </a:defRPr>
      </a:lvl1pPr>
    </p:titleStyle>
    <p:bodyStyle>
      <a:lvl1pPr marL="342900" indent="-342900" algn="l" defTabSz="914400" rtl="0" eaLnBrk="1" latinLnBrk="1" hangingPunct="1">
        <a:lnSpc>
          <a:spcPct val="120000"/>
        </a:lnSpc>
        <a:spcBef>
          <a:spcPct val="200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"/>
        <a:defRPr sz="2000" kern="1200">
          <a:solidFill>
            <a:schemeClr val="tx1"/>
          </a:solidFill>
          <a:latin typeface="Candara" panose="020E0502030303020204" pitchFamily="34" charset="0"/>
          <a:ea typeface="함초롬돋움" pitchFamily="18" charset="-127"/>
          <a:cs typeface="함초롬돋움" pitchFamily="18" charset="-127"/>
        </a:defRPr>
      </a:lvl1pPr>
      <a:lvl2pPr marL="742950" indent="-285750" algn="l" defTabSz="914400" rtl="0" eaLnBrk="1" latinLnBrk="1" hangingPunct="1">
        <a:lnSpc>
          <a:spcPct val="120000"/>
        </a:lnSpc>
        <a:spcBef>
          <a:spcPct val="20000"/>
        </a:spcBef>
        <a:buClr>
          <a:schemeClr val="accent4"/>
        </a:buClr>
        <a:buFont typeface="Wingdings 3" panose="05040102010807070707" pitchFamily="18" charset="2"/>
        <a:buChar char=""/>
        <a:defRPr sz="2000" kern="1200">
          <a:solidFill>
            <a:schemeClr val="tx1"/>
          </a:solidFill>
          <a:latin typeface="Candara" panose="020E0502030303020204" pitchFamily="34" charset="0"/>
          <a:ea typeface="함초롬돋움" pitchFamily="18" charset="-127"/>
          <a:cs typeface="함초롬돋움" pitchFamily="18" charset="-127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ct val="20000"/>
        </a:spcBef>
        <a:buClr>
          <a:schemeClr val="accent1">
            <a:lumMod val="60000"/>
            <a:lumOff val="40000"/>
          </a:schemeClr>
        </a:buClr>
        <a:buFont typeface="Arial" pitchFamily="34" charset="0"/>
        <a:buChar char="•"/>
        <a:defRPr sz="1800" kern="1200">
          <a:solidFill>
            <a:schemeClr val="tx1"/>
          </a:solidFill>
          <a:latin typeface="Candara" panose="020E0502030303020204" pitchFamily="34" charset="0"/>
          <a:ea typeface="함초롬돋움" pitchFamily="18" charset="-127"/>
          <a:cs typeface="함초롬돋움" pitchFamily="18" charset="-127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Candara" panose="020E0502030303020204" pitchFamily="34" charset="0"/>
          <a:ea typeface="함초롬돋움" pitchFamily="18" charset="-127"/>
          <a:cs typeface="함초롬돋움" pitchFamily="18" charset="-127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Candara" panose="020E0502030303020204" pitchFamily="34" charset="0"/>
          <a:ea typeface="함초롬돋움" pitchFamily="18" charset="-127"/>
          <a:cs typeface="함초롬돋움" pitchFamily="18" charset="-127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oonkisung@pusan.ac.k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hyperlink" Target="mailto:no9you@pusan.ac.kr\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488500" y="786854"/>
            <a:ext cx="5529748" cy="1872208"/>
          </a:xfrm>
        </p:spPr>
        <p:txBody>
          <a:bodyPr>
            <a:normAutofit/>
          </a:bodyPr>
          <a:lstStyle/>
          <a:p>
            <a:r>
              <a:rPr lang="en-US" altLang="ko-KR" dirty="0"/>
              <a:t>Time Series Analysis</a:t>
            </a:r>
            <a:br>
              <a:rPr lang="en-US" altLang="ko-KR" b="1" dirty="0"/>
            </a:br>
            <a:r>
              <a:rPr lang="en-US" altLang="ko-KR" b="1" dirty="0"/>
              <a:t>Homework</a:t>
            </a:r>
            <a:endParaRPr lang="ko-KR" altLang="en-US" b="1" dirty="0"/>
          </a:p>
        </p:txBody>
      </p:sp>
      <p:sp>
        <p:nvSpPr>
          <p:cNvPr id="7" name="부제목 1">
            <a:extLst>
              <a:ext uri="{FF2B5EF4-FFF2-40B4-BE49-F238E27FC236}">
                <a16:creationId xmlns:a16="http://schemas.microsoft.com/office/drawing/2014/main" id="{744B0818-6C5C-9F49-8820-3443C175CCA8}"/>
              </a:ext>
            </a:extLst>
          </p:cNvPr>
          <p:cNvSpPr txBox="1">
            <a:spLocks/>
          </p:cNvSpPr>
          <p:nvPr/>
        </p:nvSpPr>
        <p:spPr>
          <a:xfrm>
            <a:off x="3488500" y="2852936"/>
            <a:ext cx="5328592" cy="3600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ct val="20000"/>
              </a:spcBef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None/>
              <a:defRPr sz="2200" kern="1200" spc="-30" baseline="0">
                <a:solidFill>
                  <a:srgbClr val="4747BA"/>
                </a:solidFill>
                <a:latin typeface="Corbel" pitchFamily="34" charset="0"/>
                <a:ea typeface="함초롬돋움" pitchFamily="18" charset="-127"/>
                <a:cs typeface="함초롬돋움" pitchFamily="18" charset="-127"/>
              </a:defRPr>
            </a:lvl1pPr>
            <a:lvl2pPr marL="457200" indent="0" algn="ctr" defTabSz="914400" rtl="0" eaLnBrk="1" latinLnBrk="1" hangingPunct="1">
              <a:lnSpc>
                <a:spcPct val="120000"/>
              </a:lnSpc>
              <a:spcBef>
                <a:spcPct val="20000"/>
              </a:spcBef>
              <a:buClr>
                <a:schemeClr val="accent4"/>
              </a:buClr>
              <a:buFont typeface="Wingdings 3" panose="05040102010807070707" pitchFamily="18" charset="2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함초롬돋움" pitchFamily="18" charset="-127"/>
                <a:cs typeface="함초롬돋움" pitchFamily="18" charset="-127"/>
              </a:defRPr>
            </a:lvl2pPr>
            <a:lvl3pPr marL="914400" indent="0" algn="ctr" defTabSz="914400" rtl="0" eaLnBrk="1" latinLnBrk="1" hangingPunct="1">
              <a:lnSpc>
                <a:spcPct val="120000"/>
              </a:lnSpc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함초롬돋움" pitchFamily="18" charset="-127"/>
                <a:cs typeface="함초롬돋움" pitchFamily="18" charset="-127"/>
              </a:defRPr>
            </a:lvl3pPr>
            <a:lvl4pPr marL="1371600" indent="0" algn="ctr" defTabSz="914400" rtl="0" eaLnBrk="1" latinLnBrk="1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함초롬돋움" pitchFamily="18" charset="-127"/>
                <a:cs typeface="함초롬돋움" pitchFamily="18" charset="-127"/>
              </a:defRPr>
            </a:lvl4pPr>
            <a:lvl5pPr marL="1828800" indent="0" algn="ctr" defTabSz="914400" rtl="0" eaLnBrk="1" latinLnBrk="1" hangingPunct="1">
              <a:lnSpc>
                <a:spcPct val="120000"/>
              </a:lnSpc>
              <a:spcBef>
                <a:spcPct val="20000"/>
              </a:spcBef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andara" panose="020E0502030303020204" pitchFamily="34" charset="0"/>
                <a:ea typeface="함초롬돋움" pitchFamily="18" charset="-127"/>
                <a:cs typeface="함초롬돋움" pitchFamily="18" charset="-127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800" dirty="0" err="1">
                <a:solidFill>
                  <a:srgbClr val="4741C1"/>
                </a:solidFill>
              </a:rPr>
              <a:t>Sunyoung</a:t>
            </a:r>
            <a:r>
              <a:rPr lang="en-US" altLang="ko-KR" sz="1800" dirty="0">
                <a:solidFill>
                  <a:srgbClr val="4741C1"/>
                </a:solidFill>
              </a:rPr>
              <a:t> Kwon</a:t>
            </a:r>
          </a:p>
          <a:p>
            <a:endParaRPr lang="en-US" altLang="ko-KR" sz="1800" dirty="0">
              <a:solidFill>
                <a:srgbClr val="4741C1"/>
              </a:solidFill>
            </a:endParaRPr>
          </a:p>
          <a:p>
            <a:r>
              <a:rPr lang="en-US" altLang="ko-KR" sz="1800" dirty="0">
                <a:solidFill>
                  <a:srgbClr val="4741C1"/>
                </a:solidFill>
              </a:rPr>
              <a:t>due: 2023.05.06 24:00</a:t>
            </a:r>
          </a:p>
          <a:p>
            <a:endParaRPr lang="en" altLang="ko-KR" sz="2000" dirty="0">
              <a:hlinkClick r:id="rId3"/>
            </a:endParaRPr>
          </a:p>
          <a:p>
            <a:r>
              <a:rPr lang="en-US" altLang="ko-KR" dirty="0">
                <a:hlinkClick r:id="rId4"/>
              </a:rPr>
              <a:t>no9you@pusan.as.kr</a:t>
            </a:r>
            <a:endParaRPr lang="en-US" altLang="ko-KR" sz="2000" dirty="0">
              <a:solidFill>
                <a:srgbClr val="4741C1"/>
              </a:solidFill>
            </a:endParaRPr>
          </a:p>
          <a:p>
            <a:r>
              <a:rPr lang="ko-KR" altLang="en-US" sz="1800" dirty="0">
                <a:solidFill>
                  <a:srgbClr val="4741C1"/>
                </a:solidFill>
              </a:rPr>
              <a:t>제목</a:t>
            </a:r>
            <a:r>
              <a:rPr lang="en-US" altLang="ko-KR" sz="1800" dirty="0">
                <a:solidFill>
                  <a:srgbClr val="4741C1"/>
                </a:solidFill>
              </a:rPr>
              <a:t>:</a:t>
            </a:r>
            <a:r>
              <a:rPr lang="ko-KR" altLang="en-US" sz="1800" dirty="0">
                <a:solidFill>
                  <a:srgbClr val="4741C1"/>
                </a:solidFill>
              </a:rPr>
              <a:t> </a:t>
            </a:r>
            <a:r>
              <a:rPr lang="en-US" altLang="ko-KR" sz="1800" dirty="0">
                <a:solidFill>
                  <a:srgbClr val="4741C1"/>
                </a:solidFill>
              </a:rPr>
              <a:t>[LG] ML-homework ~~</a:t>
            </a:r>
          </a:p>
          <a:p>
            <a:endParaRPr lang="en-US" altLang="ko-KR" sz="1800" dirty="0">
              <a:solidFill>
                <a:srgbClr val="4741C1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764802C-0368-BF49-BD04-889F73010F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3792" y="6021288"/>
            <a:ext cx="2358008" cy="754722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8830770-B7A4-A24B-9B8E-8F72C136B315}"/>
              </a:ext>
            </a:extLst>
          </p:cNvPr>
          <p:cNvSpPr/>
          <p:nvPr/>
        </p:nvSpPr>
        <p:spPr>
          <a:xfrm>
            <a:off x="3630235" y="219998"/>
            <a:ext cx="2776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4741C1"/>
                </a:solidFill>
              </a:rPr>
              <a:t>[LG] DX Intensive Course</a:t>
            </a:r>
          </a:p>
        </p:txBody>
      </p:sp>
    </p:spTree>
    <p:extLst>
      <p:ext uri="{BB962C8B-B14F-4D97-AF65-F5344CB8AC3E}">
        <p14:creationId xmlns:p14="http://schemas.microsoft.com/office/powerpoint/2010/main" val="33998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D3B018-0EA7-ED49-89CE-222F63920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오늘 배운 개념 정리</a:t>
            </a:r>
            <a:endParaRPr lang="en-US" altLang="ko-KR" dirty="0"/>
          </a:p>
          <a:p>
            <a:pPr lvl="1"/>
            <a:r>
              <a:rPr lang="ko-KR" altLang="en-US" dirty="0"/>
              <a:t>본인이 중요하다고 생각하는 개념</a:t>
            </a:r>
            <a:r>
              <a:rPr lang="en-US" altLang="ko-KR" dirty="0"/>
              <a:t>/</a:t>
            </a:r>
            <a:r>
              <a:rPr lang="ko-KR" altLang="en-US" dirty="0"/>
              <a:t>용어 </a:t>
            </a:r>
            <a:r>
              <a:rPr lang="en-US" altLang="ko-KR" dirty="0"/>
              <a:t>5</a:t>
            </a:r>
            <a:r>
              <a:rPr lang="ko-KR" altLang="en-US" dirty="0"/>
              <a:t>가지 선택</a:t>
            </a:r>
            <a:endParaRPr lang="en-US" altLang="ko-KR" dirty="0"/>
          </a:p>
          <a:p>
            <a:pPr lvl="1"/>
            <a:r>
              <a:rPr lang="ko-KR" altLang="en-US" dirty="0"/>
              <a:t>해당 용어에 대해서 정리</a:t>
            </a:r>
            <a:endParaRPr lang="en-US" altLang="ko-KR" dirty="0"/>
          </a:p>
          <a:p>
            <a:pPr lvl="1"/>
            <a:r>
              <a:rPr lang="ko-KR" altLang="en-US" dirty="0"/>
              <a:t>자유 양식 </a:t>
            </a:r>
            <a:r>
              <a:rPr lang="en-US" altLang="ko-KR" dirty="0"/>
              <a:t>(</a:t>
            </a:r>
            <a:r>
              <a:rPr lang="ko-KR" altLang="en-US" dirty="0"/>
              <a:t>손으로 그림 그려 가면서 작성 가능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pdf </a:t>
            </a:r>
            <a:r>
              <a:rPr lang="ko-KR" altLang="en-US" dirty="0"/>
              <a:t>파일로 제출 </a:t>
            </a:r>
            <a:r>
              <a:rPr lang="en-US" altLang="ko-KR" dirty="0"/>
              <a:t>(1</a:t>
            </a:r>
            <a:r>
              <a:rPr lang="ko-KR" altLang="en-US" dirty="0"/>
              <a:t>장</a:t>
            </a:r>
            <a:r>
              <a:rPr lang="en-US" altLang="ko-KR" dirty="0"/>
              <a:t>,</a:t>
            </a:r>
            <a:r>
              <a:rPr lang="ko-KR" altLang="en-US" dirty="0"/>
              <a:t> 절대 넘지 말 것</a:t>
            </a:r>
            <a:r>
              <a:rPr lang="en-US" altLang="ko-KR" dirty="0"/>
              <a:t>)</a:t>
            </a:r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7D20BD59-2EAF-8A41-A9C6-AFCBAB17C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Homework-1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DD63EC7-9CD4-254A-9A09-B4CD29333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3928" y="3933056"/>
            <a:ext cx="4737185" cy="238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372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D9155D0C-6461-9844-8CBD-45728FDC7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ECG</a:t>
            </a:r>
            <a:r>
              <a:rPr kumimoji="1" lang="ko-KR" altLang="en-US" dirty="0"/>
              <a:t> </a:t>
            </a:r>
            <a:r>
              <a:rPr kumimoji="1" lang="en-US" altLang="ko-KR" dirty="0"/>
              <a:t>anomaly detection </a:t>
            </a:r>
            <a:r>
              <a:rPr kumimoji="1" lang="ko-KR" altLang="en-US" dirty="0"/>
              <a:t>모델 변경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 </a:t>
            </a:r>
            <a:r>
              <a:rPr kumimoji="1" lang="ko-KR" altLang="en-US" dirty="0"/>
              <a:t>작성한 코드</a:t>
            </a:r>
            <a:r>
              <a:rPr kumimoji="1" lang="en-US" altLang="ko-KR" dirty="0"/>
              <a:t> </a:t>
            </a:r>
            <a:r>
              <a:rPr kumimoji="1" lang="ko-KR" altLang="en-US" dirty="0"/>
              <a:t>파일 제출 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실습 파일 참조  기존의 모델을 변경하여  성능 개선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해당 </a:t>
            </a:r>
            <a:r>
              <a:rPr kumimoji="1" lang="en-US" altLang="ko-KR"/>
              <a:t>ECG </a:t>
            </a:r>
            <a:r>
              <a:rPr kumimoji="1" lang="ko-KR" altLang="en-US"/>
              <a:t>데이터 </a:t>
            </a:r>
            <a:r>
              <a:rPr kumimoji="1" lang="ko-KR" altLang="en-US" dirty="0"/>
              <a:t>세트 훈련 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테스트 세트에 대한 결과 확인  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282D5D3-EA85-8640-B8BC-7326DA531E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F8480F8-0D16-4650-9CD0-D3D2A4C6033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71506484-96B6-A74B-B5E5-E1CAC827C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Homework-</a:t>
            </a:r>
            <a:r>
              <a:rPr lang="ko-KR" altLang="en-US" dirty="0"/>
              <a:t>시계열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678080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Taehoon Lee">
      <a:dk1>
        <a:sysClr val="windowText" lastClr="000000"/>
      </a:dk1>
      <a:lt1>
        <a:sysClr val="window" lastClr="FFFFFF"/>
      </a:lt1>
      <a:dk2>
        <a:srgbClr val="433021"/>
      </a:dk2>
      <a:lt2>
        <a:srgbClr val="E8D8CA"/>
      </a:lt2>
      <a:accent1>
        <a:srgbClr val="9A57CD"/>
      </a:accent1>
      <a:accent2>
        <a:srgbClr val="0070C0"/>
      </a:accent2>
      <a:accent3>
        <a:srgbClr val="00B0F0"/>
      </a:accent3>
      <a:accent4>
        <a:srgbClr val="F1C10F"/>
      </a:accent4>
      <a:accent5>
        <a:srgbClr val="FBA305"/>
      </a:accent5>
      <a:accent6>
        <a:srgbClr val="EA76A8"/>
      </a:accent6>
      <a:hlink>
        <a:srgbClr val="008685"/>
      </a:hlink>
      <a:folHlink>
        <a:srgbClr val="EA5A23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75101</TotalTime>
  <Words>103</Words>
  <Application>Microsoft Office PowerPoint</Application>
  <PresentationFormat>화면 슬라이드 쇼(4:3)</PresentationFormat>
  <Paragraphs>22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1" baseType="lpstr">
      <vt:lpstr>나눔스퀘어_ac Bold</vt:lpstr>
      <vt:lpstr>맑은 고딕</vt:lpstr>
      <vt:lpstr>Arial</vt:lpstr>
      <vt:lpstr>Candara</vt:lpstr>
      <vt:lpstr>Corbel</vt:lpstr>
      <vt:lpstr>Wingdings</vt:lpstr>
      <vt:lpstr>Wingdings 3</vt:lpstr>
      <vt:lpstr>1_Office 테마</vt:lpstr>
      <vt:lpstr>Time Series Analysis Homework</vt:lpstr>
      <vt:lpstr>Homework-1</vt:lpstr>
      <vt:lpstr>Homework-시계열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Taehoon Lee</dc:creator>
  <cp:lastModifiedBy>구 본유</cp:lastModifiedBy>
  <cp:revision>2696</cp:revision>
  <cp:lastPrinted>2020-09-15T01:32:21Z</cp:lastPrinted>
  <dcterms:created xsi:type="dcterms:W3CDTF">2013-05-08T06:38:33Z</dcterms:created>
  <dcterms:modified xsi:type="dcterms:W3CDTF">2023-04-19T04:05:56Z</dcterms:modified>
</cp:coreProperties>
</file>